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95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7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br>
              <a:rPr lang="zh-CN" altLang="zh-CN"/>
            </a:br>
            <a:r>
              <a:rPr lang="zh-CN" altLang="zh-CN"/>
              <a:t>燃气泄露监测解决方案</a:t>
            </a:r>
            <a:br>
              <a:rPr lang="zh-CN" altLang="zh-CN"/>
            </a:br>
            <a:br>
              <a:rPr lang="zh-CN" altLang="zh-CN"/>
            </a:br>
            <a:r>
              <a:rPr lang="zh-CN" altLang="zh-CN" sz="3110"/>
              <a:t>山东泰山腾达通讯工程有限公司</a:t>
            </a:r>
            <a:br>
              <a:rPr lang="zh-CN" altLang="zh-CN" sz="2665"/>
            </a:br>
            <a:r>
              <a:rPr lang="zh-CN" altLang="zh-CN" sz="2660">
                <a:sym typeface="+mn-ea"/>
              </a:rPr>
              <a:t>山东鸿芯物联网科技有限公司</a:t>
            </a:r>
            <a:endParaRPr lang="zh-CN" altLang="zh-CN" sz="2660">
              <a:sym typeface="+mn-ea"/>
            </a:endParaRPr>
          </a:p>
        </p:txBody>
      </p:sp>
      <p:sp>
        <p:nvSpPr>
          <p:cNvPr id="3" name="波形 2"/>
          <p:cNvSpPr/>
          <p:nvPr/>
        </p:nvSpPr>
        <p:spPr>
          <a:xfrm>
            <a:off x="2717800" y="2628900"/>
            <a:ext cx="622300" cy="43434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 sz="2220" b="0"/>
              <a:t>为了解决室内气体泄漏问题，泰山腾达联合鸿芯物联共同推出一套室内气体泄漏监测解决方案。通过对室内气体的检测，帮助管理者及时发现、处理气体</a:t>
            </a:r>
            <a:br>
              <a:rPr lang="zh-CN" altLang="en-US" sz="2220" b="0"/>
            </a:br>
            <a:r>
              <a:rPr lang="zh-CN" altLang="en-US" sz="2220" b="0"/>
              <a:t>浓度异常情况，避免进一步的人员伤亡、财产损失</a:t>
            </a:r>
            <a:r>
              <a:rPr lang="zh-CN" altLang="en-US" sz="2665" b="0"/>
              <a:t>。</a:t>
            </a:r>
            <a:endParaRPr lang="zh-CN" altLang="en-US" sz="2665" b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该方案由气体传感器、环境监控主机、环</a:t>
            </a:r>
            <a:endParaRPr lang="zh-CN" altLang="en-US"/>
          </a:p>
          <a:p>
            <a:r>
              <a:rPr lang="zh-CN" altLang="en-US"/>
              <a:t>境监控云平台组成，通过RS485布线方式连接</a:t>
            </a:r>
            <a:endParaRPr lang="zh-CN" altLang="en-US"/>
          </a:p>
          <a:p>
            <a:r>
              <a:rPr lang="zh-CN" altLang="en-US"/>
              <a:t>环境监控主机，再通过GPRS/4G或网口的方</a:t>
            </a:r>
            <a:endParaRPr lang="zh-CN" altLang="en-US"/>
          </a:p>
          <a:p>
            <a:r>
              <a:rPr lang="zh-CN" altLang="en-US"/>
              <a:t>式将采集的信号传输至环境监控云平台。当监</a:t>
            </a:r>
            <a:endParaRPr lang="zh-CN" altLang="en-US"/>
          </a:p>
          <a:p>
            <a:r>
              <a:rPr lang="zh-CN" altLang="en-US"/>
              <a:t>测到气体浓度超限，系统直接向管理人员发送</a:t>
            </a:r>
            <a:endParaRPr lang="zh-CN" altLang="en-US"/>
          </a:p>
          <a:p>
            <a:r>
              <a:rPr lang="zh-CN" altLang="en-US"/>
              <a:t>短信、电话报警。</a:t>
            </a:r>
            <a:endParaRPr lang="zh-CN" altLang="en-US"/>
          </a:p>
        </p:txBody>
      </p:sp>
      <p:pic>
        <p:nvPicPr>
          <p:cNvPr id="5" name="图片 4" descr="C:\Users\Administrator\Desktop\1659153599275_副本.jpg1659153599275_副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03303" y="1552575"/>
            <a:ext cx="6000750" cy="43624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C:\Users\Administrator\Desktop\1659153633371_副本.jpg1659153633371_副本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606425" y="1623695"/>
            <a:ext cx="10972800" cy="39338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02410" y="1408430"/>
            <a:ext cx="8253730" cy="4201160"/>
          </a:xfrm>
          <a:prstGeom prst="rect">
            <a:avLst/>
          </a:prstGeom>
        </p:spPr>
      </p:pic>
      <p:pic>
        <p:nvPicPr>
          <p:cNvPr id="5" name="图片 4" descr="C:\Users\Administrator\Desktop\f0ef0fd007784d68034c9de9304ee10.pngf0ef0fd007784d68034c9de9304ee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72438" y="2970530"/>
            <a:ext cx="1625600" cy="26390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192530"/>
            <a:ext cx="10968990" cy="47783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9370" y="1202055"/>
            <a:ext cx="9572625" cy="49574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308100"/>
            <a:ext cx="10762615" cy="42989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189355"/>
            <a:ext cx="10849610" cy="47771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186180"/>
            <a:ext cx="10968990" cy="4886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8330" y="1080770"/>
            <a:ext cx="10968990" cy="49504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4.xml><?xml version="1.0" encoding="utf-8"?>
<p:tagLst xmlns:p="http://schemas.openxmlformats.org/presentationml/2006/main">
  <p:tag name="COMMONDATA" val="eyJoZGlkIjoiZmZmZTY5ZjAyY2ZjMTcwZGVlNDZhMTcxMTZkNWVmMTA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WPS 演示</Application>
  <PresentationFormat>宽屏</PresentationFormat>
  <Paragraphs>11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 燃气泄露监测解决方案  山东泰山腾达通讯工程有限公司 山东鸿芯物联网科技有限公司</vt:lpstr>
      <vt:lpstr>为了解决室内气体泄漏问题，鸿芯物联推出一套室内气体泄漏监测解决方案。通过对室内气体的检测，帮助管理者及时发现、处理气体 浓度异常情况，避免进一步的人员伤亡、财产损失。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王震15805382223</cp:lastModifiedBy>
  <cp:revision>179</cp:revision>
  <dcterms:created xsi:type="dcterms:W3CDTF">2019-06-19T02:08:00Z</dcterms:created>
  <dcterms:modified xsi:type="dcterms:W3CDTF">2022-07-30T08:12:08Z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4B3497879C3443B68C41A9DF251B6457</vt:lpwstr>
  </property>
</Properties>
</file>